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8B"/>
    <a:srgbClr val="58A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/>
    <p:restoredTop sz="94558"/>
  </p:normalViewPr>
  <p:slideViewPr>
    <p:cSldViewPr snapToGrid="0" snapToObjects="1">
      <p:cViewPr varScale="1">
        <p:scale>
          <a:sx n="107" d="100"/>
          <a:sy n="107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Siman" userId="4f57cf18-f2db-4636-8080-7d07f5776a1f" providerId="ADAL" clId="{F93580DE-BF22-457B-9549-4D4AE6A61C14}"/>
    <pc:docChg chg="modSld">
      <pc:chgData name="Ella Siman" userId="4f57cf18-f2db-4636-8080-7d07f5776a1f" providerId="ADAL" clId="{F93580DE-BF22-457B-9549-4D4AE6A61C14}" dt="2020-07-06T05:36:52.153" v="17" actId="1076"/>
      <pc:docMkLst>
        <pc:docMk/>
      </pc:docMkLst>
      <pc:sldChg chg="modSp mod">
        <pc:chgData name="Ella Siman" userId="4f57cf18-f2db-4636-8080-7d07f5776a1f" providerId="ADAL" clId="{F93580DE-BF22-457B-9549-4D4AE6A61C14}" dt="2020-07-06T05:36:52.153" v="17" actId="1076"/>
        <pc:sldMkLst>
          <pc:docMk/>
          <pc:sldMk cId="2291719690" sldId="256"/>
        </pc:sldMkLst>
        <pc:spChg chg="mod">
          <ac:chgData name="Ella Siman" userId="4f57cf18-f2db-4636-8080-7d07f5776a1f" providerId="ADAL" clId="{F93580DE-BF22-457B-9549-4D4AE6A61C14}" dt="2020-07-06T05:36:52.153" v="17" actId="1076"/>
          <ac:spMkLst>
            <pc:docMk/>
            <pc:sldMk cId="2291719690" sldId="256"/>
            <ac:spMk id="2" creationId="{863EA346-3BF5-D441-BE34-0425565998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841772"/>
            <a:ext cx="8773298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470" y="2701528"/>
            <a:ext cx="8773298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6C988C4-F0F5-C343-BB37-ECBDFD2E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07" y="158515"/>
            <a:ext cx="7518571" cy="574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3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2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7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3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07" y="158515"/>
            <a:ext cx="7518571" cy="574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07" y="858473"/>
            <a:ext cx="8803674" cy="3458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666" y="4767263"/>
            <a:ext cx="6235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13FB-C35E-3B46-B571-F12E1062EC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041" y="4767263"/>
            <a:ext cx="45774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204" y="4767263"/>
            <a:ext cx="5601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6070-2D9B-644A-8CB6-44C29EDE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3EA346-3BF5-D441-BE34-0425565998CC}"/>
              </a:ext>
            </a:extLst>
          </p:cNvPr>
          <p:cNvSpPr txBox="1"/>
          <p:nvPr/>
        </p:nvSpPr>
        <p:spPr>
          <a:xfrm>
            <a:off x="82956" y="1347461"/>
            <a:ext cx="216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rgbClr val="58AB27"/>
                </a:solidFill>
              </a:rPr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29171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1A8D-6131-A743-BCD8-ADEAFF89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47" y="174990"/>
            <a:ext cx="7886700" cy="994172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291D-D49D-B34D-9218-64FD41E9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4" ma:contentTypeDescription="Create a new document." ma:contentTypeScope="" ma:versionID="7a3d31ca8def8863ce3e3e358b0799df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3b7f00eb838af52858a420cf2bab6919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4FCE12-116A-4F73-8235-5DB2418A4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9AABF-8CBF-4774-B7B7-839797CCD3A4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b3f7de7-c935-4ca6-a12c-1f73773710ec"/>
    <ds:schemaRef ds:uri="f41fa17a-99c4-4c5f-bcb4-a52bd907e64f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F265B9-E618-4F7B-AAB2-4EC97AD5D3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Ella Siman</cp:lastModifiedBy>
  <cp:revision>9</cp:revision>
  <dcterms:created xsi:type="dcterms:W3CDTF">2018-09-26T06:59:19Z</dcterms:created>
  <dcterms:modified xsi:type="dcterms:W3CDTF">2020-07-06T05:36:54Z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